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86" r:id="rId16"/>
    <p:sldId id="290" r:id="rId17"/>
    <p:sldId id="304" r:id="rId18"/>
    <p:sldId id="293" r:id="rId19"/>
    <p:sldId id="305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291" r:id="rId29"/>
    <p:sldId id="26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5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十月段考成绩奖评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思涵 邹晓岚 罗碧香 程宇新 邓海瑞 张茹心 崔哲灏 刘　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响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辉耀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高三三次平均成绩与高二市质检比较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刘啟恒 孙景怡 李文婷 付子希 严定乐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邹晓岚 程宇新 周志涛 张茹心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毛诗婷 刘　琳 施珊珊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陈志睿 白　洋 朱城锴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　奕 郭　唱 蔡均宇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</a:t>
            </a:r>
            <a:r>
              <a:rPr lang="zh-CN" altLang="en-US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线以上  </a:t>
            </a:r>
            <a:r>
              <a:rPr lang="en-US" altLang="zh-CN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嘉锦 郭先佑 范博文 蔡锦程 刘啟恒 孙景怡 李文婷 付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奖评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进步之星　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子希 杨　光 周志涛 王梓杰 张茹心 刘 响 徐静怡 王　义 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九月段考成绩奖评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</a:t>
            </a:r>
            <a:r>
              <a:rPr lang="zh-CN" altLang="en-US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线人数  </a:t>
            </a:r>
            <a:r>
              <a:rPr lang="en-US" altLang="zh-CN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嘉锦 郭先佑 范博文 蔡锦程 刘啟恒 孙景怡 李文婷 付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子希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书贤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九月段考成绩奖评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与八月段考</a:t>
            </a:r>
            <a:r>
              <a:rPr lang="zh-CN" altLang="en-US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相比进步 </a:t>
            </a:r>
            <a:r>
              <a:rPr lang="en-US" altLang="zh-CN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碧香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十月段考成绩奖评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</a:t>
            </a:r>
            <a:r>
              <a:rPr lang="zh-CN" altLang="en-US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线人数  </a:t>
            </a:r>
            <a:r>
              <a:rPr lang="en-US" altLang="zh-CN" sz="3200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嘉锦 郭先佑 范博文 蔡锦程 刘啟恒 孙景怡 李文婷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子希 杨　光 龚家浩 李思涵 宋沛衡 严定乐 邹晓岚 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</a:t>
            </a: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碧香 方玲玉 周晓彤 程宇新 周志涛 邓海瑞 张茹心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义</a:t>
            </a:r>
          </a:p>
          <a:p>
            <a:pPr marL="0" indent="0" algn="ctr">
              <a:buNone/>
            </a:pPr>
            <a:r>
              <a:rPr lang="zh-CN" altLang="en-US" b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705</Words>
  <Application>Microsoft Office PowerPoint</Application>
  <PresentationFormat>宽屏</PresentationFormat>
  <Paragraphs>107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汉仪秦川飞影W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Stanley Joneist</cp:lastModifiedBy>
  <cp:revision>16</cp:revision>
  <dcterms:created xsi:type="dcterms:W3CDTF">2024-11-13T05:41:35Z</dcterms:created>
  <dcterms:modified xsi:type="dcterms:W3CDTF">2024-11-13T13:57:02Z</dcterms:modified>
</cp:coreProperties>
</file>